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00A7"/>
    <a:srgbClr val="23CB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20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4A87-103B-2846-A518-D4B9F7AD9282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18A0-F06A-3046-A6B4-976B10E16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3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4A87-103B-2846-A518-D4B9F7AD9282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18A0-F06A-3046-A6B4-976B10E16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6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4A87-103B-2846-A518-D4B9F7AD9282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18A0-F06A-3046-A6B4-976B10E16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7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4A87-103B-2846-A518-D4B9F7AD9282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18A0-F06A-3046-A6B4-976B10E16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55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4A87-103B-2846-A518-D4B9F7AD9282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18A0-F06A-3046-A6B4-976B10E16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88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4A87-103B-2846-A518-D4B9F7AD9282}" type="datetimeFigureOut">
              <a:rPr lang="en-US" smtClean="0"/>
              <a:t>3/27/20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18A0-F06A-3046-A6B4-976B10E16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9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4A87-103B-2846-A518-D4B9F7AD9282}" type="datetimeFigureOut">
              <a:rPr lang="en-US" smtClean="0"/>
              <a:t>3/27/20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18A0-F06A-3046-A6B4-976B10E16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6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4A87-103B-2846-A518-D4B9F7AD9282}" type="datetimeFigureOut">
              <a:rPr lang="en-US" smtClean="0"/>
              <a:t>3/27/20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18A0-F06A-3046-A6B4-976B10E16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5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4A87-103B-2846-A518-D4B9F7AD9282}" type="datetimeFigureOut">
              <a:rPr lang="en-US" smtClean="0"/>
              <a:t>3/27/20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18A0-F06A-3046-A6B4-976B10E16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29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4A87-103B-2846-A518-D4B9F7AD9282}" type="datetimeFigureOut">
              <a:rPr lang="en-US" smtClean="0"/>
              <a:t>3/27/20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18A0-F06A-3046-A6B4-976B10E16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6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4A87-103B-2846-A518-D4B9F7AD9282}" type="datetimeFigureOut">
              <a:rPr lang="en-US" smtClean="0"/>
              <a:t>3/27/20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18A0-F06A-3046-A6B4-976B10E16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6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4A87-103B-2846-A518-D4B9F7AD9282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518A0-F06A-3046-A6B4-976B10E16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9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26" y="792164"/>
            <a:ext cx="7453493" cy="51053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67719" y="2416175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Rock Writing Fun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8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Describe Your Rock-Draw or Paint a Picture of 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3138"/>
            <a:ext cx="8449774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My rock is oval and has a broken side.</a:t>
            </a:r>
          </a:p>
          <a:p>
            <a:pPr marL="0" indent="0">
              <a:buNone/>
            </a:pPr>
            <a:r>
              <a:rPr lang="en-US" dirty="0" smtClean="0"/>
              <a:t>It looks like an egg.  When I rub it on my cheek it feels cool. It’s colors are gray, white and black. I see a little hole in it.</a:t>
            </a:r>
            <a:endParaRPr lang="en-US" dirty="0"/>
          </a:p>
        </p:txBody>
      </p:sp>
      <p:sp>
        <p:nvSpPr>
          <p:cNvPr id="4" name="Diamond 3"/>
          <p:cNvSpPr/>
          <p:nvPr/>
        </p:nvSpPr>
        <p:spPr>
          <a:xfrm>
            <a:off x="4488280" y="3792122"/>
            <a:ext cx="4418694" cy="2609258"/>
          </a:xfrm>
          <a:prstGeom prst="diamond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Example of Informative</a:t>
            </a:r>
            <a:r>
              <a:rPr lang="en-US" sz="2800" b="1" dirty="0">
                <a:solidFill>
                  <a:schemeClr val="bg1"/>
                </a:solidFill>
              </a:rPr>
              <a:t>, D</a:t>
            </a:r>
            <a:r>
              <a:rPr lang="en-US" sz="2800" b="1" dirty="0" smtClean="0">
                <a:solidFill>
                  <a:schemeClr val="bg1"/>
                </a:solidFill>
              </a:rPr>
              <a:t>escriptive Writing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500" l="10000" r="95833"/>
                    </a14:imgEffect>
                  </a14:imgLayer>
                </a14:imgProps>
              </a:ext>
            </a:extLst>
          </a:blip>
          <a:srcRect t="-12567" r="-16806" b="-66288"/>
          <a:stretch/>
        </p:blipFill>
        <p:spPr>
          <a:xfrm>
            <a:off x="974200" y="4312447"/>
            <a:ext cx="3048000" cy="265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7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5625" y="2067112"/>
            <a:ext cx="8391525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3200" b="1" dirty="0" smtClean="0"/>
              <a:t>A rock feels cool and comfortable in your hands, rough here,  smooth there.  What are its colors and markings? </a:t>
            </a:r>
            <a:r>
              <a:rPr lang="en-US" sz="3200" b="1" dirty="0"/>
              <a:t>Look closely. </a:t>
            </a:r>
            <a:r>
              <a:rPr lang="en-US" sz="3200" b="1" dirty="0" smtClean="0"/>
              <a:t>Like a geologist, you will discover the secrets of your rock’s creation.  Is it striped with colored layers formed on the sandy bottom of a sparkling pond?  Or does your rock shine like dark glass, spewed out of a fiery volcano</a:t>
            </a:r>
            <a:r>
              <a:rPr lang="en-US" sz="3200" b="1" dirty="0"/>
              <a:t>?</a:t>
            </a:r>
            <a:r>
              <a:rPr lang="en-US" sz="3200" b="1" dirty="0" smtClean="0"/>
              <a:t> Lucky you, if it sparkles like crystal.   Your rock survived boiling and cooling beneath the earth.  </a:t>
            </a:r>
            <a:endParaRPr lang="en-US" sz="3200" b="1" dirty="0"/>
          </a:p>
        </p:txBody>
      </p:sp>
      <p:sp>
        <p:nvSpPr>
          <p:cNvPr id="4" name="Diamond 3"/>
          <p:cNvSpPr/>
          <p:nvPr/>
        </p:nvSpPr>
        <p:spPr>
          <a:xfrm>
            <a:off x="3913959" y="0"/>
            <a:ext cx="4923191" cy="2504888"/>
          </a:xfrm>
          <a:prstGeom prst="diamond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I</a:t>
            </a:r>
            <a:r>
              <a:rPr lang="en-US" sz="2800" b="1" dirty="0" smtClean="0">
                <a:solidFill>
                  <a:schemeClr val="bg1"/>
                </a:solidFill>
              </a:rPr>
              <a:t>nformative</a:t>
            </a:r>
            <a:r>
              <a:rPr lang="en-US" sz="2800" b="1" dirty="0">
                <a:solidFill>
                  <a:schemeClr val="bg1"/>
                </a:solidFill>
              </a:rPr>
              <a:t>, D</a:t>
            </a:r>
            <a:r>
              <a:rPr lang="en-US" sz="2800" b="1" dirty="0" smtClean="0">
                <a:solidFill>
                  <a:schemeClr val="bg1"/>
                </a:solidFill>
              </a:rPr>
              <a:t>escriptive Paragraph Example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-12567" r="-16806" b="-66288"/>
          <a:stretch/>
        </p:blipFill>
        <p:spPr>
          <a:xfrm>
            <a:off x="865959" y="415954"/>
            <a:ext cx="3048000" cy="265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9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428"/>
            <a:ext cx="8229600" cy="1143000"/>
          </a:xfrm>
        </p:spPr>
        <p:txBody>
          <a:bodyPr/>
          <a:lstStyle/>
          <a:p>
            <a:r>
              <a:rPr lang="en-US" b="1" dirty="0" smtClean="0"/>
              <a:t>Paint Your Rock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8" b="5698"/>
          <a:stretch>
            <a:fillRect/>
          </a:stretch>
        </p:blipFill>
        <p:spPr bwMode="auto">
          <a:xfrm>
            <a:off x="4279522" y="3210110"/>
            <a:ext cx="4610055" cy="319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32" y="1417638"/>
            <a:ext cx="3706495" cy="233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62" y="4011904"/>
            <a:ext cx="2391135" cy="2656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3779" y="245544"/>
            <a:ext cx="19177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0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Finish This Story or Make Up a Story About Your Rock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36" y="1269840"/>
            <a:ext cx="8373664" cy="5218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23CB19"/>
                </a:solidFill>
              </a:rPr>
              <a:t>Beginning</a:t>
            </a:r>
            <a:r>
              <a:rPr lang="en-US" dirty="0" smtClean="0"/>
              <a:t>: A tiny gray rock was lying under a tree.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Middle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r>
              <a:rPr lang="en-US" dirty="0" smtClean="0"/>
              <a:t> A big bird flew down and  pick it up in her beak.  She thought it was a big seed to feed to her babies.</a:t>
            </a: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rgbClr val="3800A7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800A7"/>
                </a:solidFill>
              </a:rPr>
              <a:t>Problem</a:t>
            </a:r>
            <a:r>
              <a:rPr lang="en-US" dirty="0">
                <a:solidFill>
                  <a:srgbClr val="000000"/>
                </a:solidFill>
              </a:rPr>
              <a:t>: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Solution</a:t>
            </a:r>
            <a:r>
              <a:rPr lang="en-US" dirty="0" smtClean="0"/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8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Write and Perform a Rock Puppet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61" y="1600200"/>
            <a:ext cx="8733009" cy="4940340"/>
          </a:xfrm>
        </p:spPr>
        <p:txBody>
          <a:bodyPr>
            <a:normAutofit/>
          </a:bodyPr>
          <a:lstStyle/>
          <a:p>
            <a:r>
              <a:rPr lang="en-US" dirty="0" smtClean="0"/>
              <a:t>Write a script and perform it using your painted rock characters.</a:t>
            </a:r>
            <a:endParaRPr lang="en-US" dirty="0"/>
          </a:p>
          <a:p>
            <a:r>
              <a:rPr lang="en-US" dirty="0" smtClean="0"/>
              <a:t>Invite family to watch or make a video of your play to </a:t>
            </a:r>
            <a:r>
              <a:rPr lang="en-US" dirty="0"/>
              <a:t>share </a:t>
            </a:r>
            <a:r>
              <a:rPr lang="en-US" dirty="0" smtClean="0"/>
              <a:t>with far away family and friends.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022735"/>
            <a:ext cx="37973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06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7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Family Check-In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739" y="617466"/>
            <a:ext cx="8646027" cy="59926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200" dirty="0"/>
          </a:p>
          <a:p>
            <a:r>
              <a:rPr lang="en-US" dirty="0" smtClean="0"/>
              <a:t>At some point in the day, get together and check in with each other to see how everyone is feeling.  </a:t>
            </a:r>
          </a:p>
          <a:p>
            <a:endParaRPr lang="en-US" sz="1200" dirty="0" smtClean="0"/>
          </a:p>
          <a:p>
            <a:r>
              <a:rPr lang="en-US" dirty="0" smtClean="0"/>
              <a:t>Each person pretends that their rock is doing the talking.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050" dirty="0" smtClean="0"/>
          </a:p>
          <a:p>
            <a:r>
              <a:rPr lang="en-US" dirty="0" smtClean="0"/>
              <a:t>Ex:  “I’m feeling good because I read a book today.”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“I’m missing seeing my friends.”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316" y="3334615"/>
            <a:ext cx="2538399" cy="1291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84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Don’t Forget Math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58" y="762000"/>
            <a:ext cx="8763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Sort rocks by  attributes. Make a visual of your findings.</a:t>
            </a:r>
          </a:p>
          <a:p>
            <a:r>
              <a:rPr lang="en-US" dirty="0" smtClean="0"/>
              <a:t>How many in each category? Most? Least?</a:t>
            </a:r>
          </a:p>
          <a:p>
            <a:r>
              <a:rPr lang="en-US" dirty="0" smtClean="0"/>
              <a:t>Arrange rocks into patterns</a:t>
            </a:r>
          </a:p>
          <a:p>
            <a:r>
              <a:rPr lang="en-US" dirty="0" smtClean="0"/>
              <a:t>Language support: This rock is ____ -than_____.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58" y="4165915"/>
            <a:ext cx="2030818" cy="23302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433" y="4165915"/>
            <a:ext cx="2871225" cy="23190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715" y="4492486"/>
            <a:ext cx="3262086" cy="172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44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28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274638"/>
            <a:ext cx="9147629" cy="6583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FF6600"/>
                </a:solidFill>
                <a:latin typeface="Century Gothic"/>
                <a:cs typeface="Century Gothic"/>
              </a:rPr>
              <a:t>HAVE FUN!!!</a:t>
            </a:r>
          </a:p>
        </p:txBody>
      </p:sp>
    </p:spTree>
    <p:extLst>
      <p:ext uri="{BB962C8B-B14F-4D97-AF65-F5344CB8AC3E}">
        <p14:creationId xmlns:p14="http://schemas.microsoft.com/office/powerpoint/2010/main" val="1202434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0050" y="547169"/>
            <a:ext cx="8743950" cy="605683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r>
              <a:rPr lang="en-US" sz="3000" dirty="0" smtClean="0"/>
              <a:t>How it looks</a:t>
            </a:r>
          </a:p>
          <a:p>
            <a:endParaRPr lang="en-US" sz="3000" dirty="0"/>
          </a:p>
          <a:p>
            <a:r>
              <a:rPr lang="en-US" sz="3000" dirty="0" smtClean="0"/>
              <a:t>How it feels on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your hand and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cheek</a:t>
            </a:r>
          </a:p>
          <a:p>
            <a:endParaRPr lang="en-US" sz="3000" dirty="0"/>
          </a:p>
          <a:p>
            <a:r>
              <a:rPr lang="en-US" sz="3000" dirty="0" smtClean="0"/>
              <a:t>How it sounds</a:t>
            </a:r>
          </a:p>
          <a:p>
            <a:endParaRPr lang="en-US" sz="3000" dirty="0"/>
          </a:p>
          <a:p>
            <a:r>
              <a:rPr lang="en-US" sz="3000" dirty="0" smtClean="0"/>
              <a:t>How it smells</a:t>
            </a:r>
          </a:p>
          <a:p>
            <a:endParaRPr lang="en-US" sz="3000" dirty="0"/>
          </a:p>
          <a:p>
            <a:pPr marL="0" indent="0">
              <a:buNone/>
            </a:pPr>
            <a:endParaRPr lang="en-US" sz="30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1183" y="112822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Find a Rock. Tell Someone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337" y="1704586"/>
            <a:ext cx="4483100" cy="468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75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7593" y="-181620"/>
            <a:ext cx="7839207" cy="147857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Sketch and Label Your Rock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9750" y="1209389"/>
            <a:ext cx="1873250" cy="15998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cold</a:t>
            </a:r>
          </a:p>
        </p:txBody>
      </p:sp>
      <p:sp>
        <p:nvSpPr>
          <p:cNvPr id="6" name="Oval 5"/>
          <p:cNvSpPr/>
          <p:nvPr/>
        </p:nvSpPr>
        <p:spPr>
          <a:xfrm>
            <a:off x="352555" y="4909565"/>
            <a:ext cx="1805867" cy="16495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</a:t>
            </a:r>
            <a:r>
              <a:rPr lang="en-US" sz="2400" b="1" dirty="0" smtClean="0">
                <a:solidFill>
                  <a:schemeClr val="bg1"/>
                </a:solidFill>
              </a:rPr>
              <a:t>lack, gray </a:t>
            </a:r>
            <a:r>
              <a:rPr lang="en-US" sz="2400" b="1" dirty="0">
                <a:solidFill>
                  <a:schemeClr val="bg1"/>
                </a:solidFill>
              </a:rPr>
              <a:t>and white</a:t>
            </a:r>
          </a:p>
        </p:txBody>
      </p:sp>
      <p:sp>
        <p:nvSpPr>
          <p:cNvPr id="7" name="Oval 6"/>
          <p:cNvSpPr/>
          <p:nvPr/>
        </p:nvSpPr>
        <p:spPr>
          <a:xfrm>
            <a:off x="352555" y="3020327"/>
            <a:ext cx="2060445" cy="14534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like </a:t>
            </a:r>
            <a:r>
              <a:rPr lang="en-US" sz="2400" b="1" dirty="0" smtClean="0">
                <a:solidFill>
                  <a:schemeClr val="bg1"/>
                </a:solidFill>
              </a:rPr>
              <a:t>a little mountain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965746" y="1209389"/>
            <a:ext cx="1942272" cy="15781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Rounded on top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98585" y="3386669"/>
            <a:ext cx="34289" cy="457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32874" y="3386669"/>
            <a:ext cx="34289" cy="457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52370" y="3075478"/>
            <a:ext cx="1855648" cy="15430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striped</a:t>
            </a:r>
          </a:p>
        </p:txBody>
      </p:sp>
      <p:sp>
        <p:nvSpPr>
          <p:cNvPr id="13" name="Oval 12"/>
          <p:cNvSpPr/>
          <p:nvPr/>
        </p:nvSpPr>
        <p:spPr>
          <a:xfrm>
            <a:off x="6965746" y="5057337"/>
            <a:ext cx="1942272" cy="15085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gritty</a:t>
            </a:r>
          </a:p>
        </p:txBody>
      </p:sp>
      <p:sp>
        <p:nvSpPr>
          <p:cNvPr id="2" name="Oval 1"/>
          <p:cNvSpPr/>
          <p:nvPr/>
        </p:nvSpPr>
        <p:spPr>
          <a:xfrm>
            <a:off x="2536117" y="5117654"/>
            <a:ext cx="1664566" cy="1565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broken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02528" y="5091975"/>
            <a:ext cx="1729270" cy="15912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Feels snug in my hand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r="3968" b="19845"/>
          <a:stretch/>
        </p:blipFill>
        <p:spPr>
          <a:xfrm>
            <a:off x="2881653" y="1240404"/>
            <a:ext cx="3841750" cy="33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7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244" y="1295955"/>
            <a:ext cx="2540000" cy="25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04" y="-182615"/>
            <a:ext cx="8317445" cy="147857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Learn More About Rocks</a:t>
            </a:r>
            <a:endParaRPr lang="en-US" sz="36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33" y="1295955"/>
            <a:ext cx="2652488" cy="27640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323" y="4245669"/>
            <a:ext cx="2446733" cy="24467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6199" y="1295955"/>
            <a:ext cx="2863950" cy="25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6405" y="4059979"/>
            <a:ext cx="2396665" cy="263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7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72" y="909708"/>
            <a:ext cx="2696733" cy="41275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526" y="-378064"/>
            <a:ext cx="8311599" cy="147857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     </a:t>
            </a:r>
            <a:r>
              <a:rPr lang="en-US" sz="3200" b="1" dirty="0" smtClean="0"/>
              <a:t> Make a Chart About What You Learn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0495" y="909708"/>
            <a:ext cx="3121026" cy="460952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0538" y="2948819"/>
            <a:ext cx="2566697" cy="340360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836" y="3428241"/>
            <a:ext cx="3131268" cy="321793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90031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09" b="8909"/>
          <a:stretch>
            <a:fillRect/>
          </a:stretch>
        </p:blipFill>
        <p:spPr>
          <a:xfrm>
            <a:off x="1742205" y="1735959"/>
            <a:ext cx="61722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6275" y="0"/>
            <a:ext cx="809625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/>
              <a:t>Write </a:t>
            </a:r>
            <a:r>
              <a:rPr lang="en-US" sz="4000" b="1" dirty="0"/>
              <a:t>S</a:t>
            </a:r>
            <a:r>
              <a:rPr lang="en-US" sz="4000" b="1" dirty="0" smtClean="0"/>
              <a:t>entences Poems, Paragraphs, </a:t>
            </a:r>
            <a:endParaRPr lang="en-US" dirty="0"/>
          </a:p>
        </p:txBody>
      </p:sp>
      <p:sp>
        <p:nvSpPr>
          <p:cNvPr id="2" name="Explosion 1 1"/>
          <p:cNvSpPr/>
          <p:nvPr/>
        </p:nvSpPr>
        <p:spPr>
          <a:xfrm>
            <a:off x="190500" y="1487580"/>
            <a:ext cx="2808570" cy="296391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Write To Learn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998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4" y="2065195"/>
            <a:ext cx="8239125" cy="410325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85900" y="685937"/>
            <a:ext cx="6172200" cy="4572000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75B7FF"/>
                </a:solidFill>
              </a:rPr>
              <a:t>A</a:t>
            </a:r>
            <a:r>
              <a:rPr lang="en-US" sz="3600" dirty="0" smtClean="0">
                <a:solidFill>
                  <a:srgbClr val="3366FF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rgbClr val="FFF80A"/>
                </a:solidFill>
              </a:rPr>
              <a:t>flat</a:t>
            </a:r>
            <a:r>
              <a:rPr lang="en-US" sz="3600" dirty="0" smtClean="0">
                <a:solidFill>
                  <a:srgbClr val="8183FF"/>
                </a:solidFill>
              </a:rPr>
              <a:t>,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b="1" dirty="0">
                <a:solidFill>
                  <a:srgbClr val="FFF80A"/>
                </a:solidFill>
              </a:rPr>
              <a:t>dusty </a:t>
            </a:r>
            <a:r>
              <a:rPr lang="en-US" sz="3600" b="1" dirty="0">
                <a:solidFill>
                  <a:srgbClr val="FF0000"/>
                </a:solidFill>
              </a:rPr>
              <a:t>rock </a:t>
            </a:r>
            <a:r>
              <a:rPr lang="en-US" sz="3600" b="1" dirty="0">
                <a:solidFill>
                  <a:srgbClr val="09FF2D"/>
                </a:solidFill>
              </a:rPr>
              <a:t>splashes </a:t>
            </a:r>
            <a:endParaRPr lang="en-US" sz="3600" b="1" dirty="0" smtClean="0">
              <a:solidFill>
                <a:srgbClr val="09FF2D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2DF5"/>
                </a:solidFill>
              </a:rPr>
              <a:t>noisily </a:t>
            </a:r>
            <a:r>
              <a:rPr lang="en-US" sz="3600" b="1" dirty="0">
                <a:solidFill>
                  <a:srgbClr val="FF8812"/>
                </a:solidFill>
              </a:rPr>
              <a:t>into the </a:t>
            </a:r>
            <a:r>
              <a:rPr lang="en-US" sz="3600" b="1" dirty="0" smtClean="0">
                <a:solidFill>
                  <a:srgbClr val="FF8812"/>
                </a:solidFill>
              </a:rPr>
              <a:t>pond</a:t>
            </a:r>
            <a:r>
              <a:rPr lang="en-US" sz="3600" b="1" dirty="0" smtClean="0">
                <a:solidFill>
                  <a:srgbClr val="7966FF"/>
                </a:solidFill>
              </a:rPr>
              <a:t>.</a:t>
            </a:r>
            <a:endParaRPr lang="en-US" sz="3600" b="1" dirty="0">
              <a:solidFill>
                <a:srgbClr val="7966FF"/>
              </a:solidFill>
            </a:endParaRPr>
          </a:p>
        </p:txBody>
      </p:sp>
      <p:sp>
        <p:nvSpPr>
          <p:cNvPr id="4" name="Diamond 3"/>
          <p:cNvSpPr/>
          <p:nvPr/>
        </p:nvSpPr>
        <p:spPr>
          <a:xfrm>
            <a:off x="2191951" y="134653"/>
            <a:ext cx="4688639" cy="1732073"/>
          </a:xfrm>
          <a:prstGeom prst="diamond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Try a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Rainbow </a:t>
            </a:r>
            <a:r>
              <a:rPr lang="en-US" sz="2800" b="1" dirty="0">
                <a:solidFill>
                  <a:schemeClr val="bg1"/>
                </a:solidFill>
              </a:rPr>
              <a:t>S</a:t>
            </a:r>
            <a:r>
              <a:rPr lang="en-US" sz="2800" b="1" dirty="0" smtClean="0">
                <a:solidFill>
                  <a:schemeClr val="bg1"/>
                </a:solidFill>
              </a:rPr>
              <a:t>entence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5204" y="2233246"/>
            <a:ext cx="147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adjective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849" y="2233246"/>
            <a:ext cx="106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A0013"/>
                </a:solidFill>
              </a:rPr>
              <a:t>noun</a:t>
            </a:r>
            <a:endParaRPr lang="en-US" dirty="0">
              <a:solidFill>
                <a:srgbClr val="FA001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9409" y="2233246"/>
            <a:ext cx="106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9ED19"/>
                </a:solidFill>
              </a:rPr>
              <a:t>verb</a:t>
            </a:r>
            <a:endParaRPr lang="en-US" dirty="0">
              <a:solidFill>
                <a:srgbClr val="29ED1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4106" y="2952384"/>
            <a:ext cx="106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913EC"/>
                </a:solidFill>
              </a:rPr>
              <a:t>adverb</a:t>
            </a:r>
            <a:endParaRPr lang="en-US" dirty="0">
              <a:solidFill>
                <a:srgbClr val="F913E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257" y="2973196"/>
            <a:ext cx="2235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</a:t>
            </a:r>
            <a:r>
              <a:rPr lang="en-US" dirty="0" smtClean="0">
                <a:solidFill>
                  <a:srgbClr val="FF6600"/>
                </a:solidFill>
              </a:rPr>
              <a:t>repositional </a:t>
            </a:r>
            <a:r>
              <a:rPr lang="en-US" dirty="0">
                <a:solidFill>
                  <a:srgbClr val="FF6600"/>
                </a:solidFill>
              </a:rPr>
              <a:t>p</a:t>
            </a:r>
            <a:r>
              <a:rPr lang="en-US" dirty="0" smtClean="0">
                <a:solidFill>
                  <a:srgbClr val="FF6600"/>
                </a:solidFill>
              </a:rPr>
              <a:t>hrase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2746" y="6207869"/>
            <a:ext cx="5985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5B7FF"/>
                </a:solidFill>
              </a:rPr>
              <a:t>D</a:t>
            </a:r>
            <a:r>
              <a:rPr lang="en-US" b="1" dirty="0" smtClean="0">
                <a:solidFill>
                  <a:srgbClr val="000000"/>
                </a:solidFill>
              </a:rPr>
              <a:t>o</a:t>
            </a:r>
            <a:r>
              <a:rPr lang="en-US" b="1" dirty="0" smtClean="0"/>
              <a:t>n’t forget </a:t>
            </a:r>
            <a:r>
              <a:rPr lang="en-US" b="1" dirty="0" smtClean="0">
                <a:solidFill>
                  <a:srgbClr val="75B7FF"/>
                </a:solidFill>
              </a:rPr>
              <a:t>cool blue capitals </a:t>
            </a:r>
            <a:r>
              <a:rPr lang="en-US" b="1" dirty="0" smtClean="0">
                <a:solidFill>
                  <a:srgbClr val="000000"/>
                </a:solidFill>
              </a:rPr>
              <a:t>and </a:t>
            </a:r>
            <a:r>
              <a:rPr lang="en-US" b="1" dirty="0" smtClean="0">
                <a:solidFill>
                  <a:srgbClr val="7966FF"/>
                </a:solidFill>
              </a:rPr>
              <a:t>purple punctuation! </a:t>
            </a:r>
            <a:endParaRPr lang="en-US" b="1" dirty="0">
              <a:solidFill>
                <a:srgbClr val="79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70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22246" y="350889"/>
            <a:ext cx="7921355" cy="85254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This rock feels ____.</a:t>
            </a:r>
          </a:p>
          <a:p>
            <a:pPr algn="ctr"/>
            <a:endParaRPr lang="en-US" sz="4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It’s colors are________.</a:t>
            </a:r>
          </a:p>
          <a:p>
            <a:pPr algn="ctr"/>
            <a:endParaRPr lang="en-US" sz="4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It sounds like ________.</a:t>
            </a:r>
          </a:p>
          <a:p>
            <a:pPr algn="ctr"/>
            <a:endParaRPr lang="en-US" sz="4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It’s smell is _______.</a:t>
            </a:r>
          </a:p>
          <a:p>
            <a:pPr algn="ctr"/>
            <a:endParaRPr lang="en-US" sz="4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 named it _______.</a:t>
            </a:r>
            <a:endParaRPr lang="en-US" sz="4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en-US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en-US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Diamond 6"/>
          <p:cNvSpPr/>
          <p:nvPr/>
        </p:nvSpPr>
        <p:spPr>
          <a:xfrm>
            <a:off x="-121776" y="0"/>
            <a:ext cx="2540000" cy="1971293"/>
          </a:xfrm>
          <a:prstGeom prst="diamond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 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enses Poem</a:t>
            </a:r>
          </a:p>
          <a:p>
            <a:pPr algn="ctr"/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Example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-12567" r="-16806" b="-66288"/>
          <a:stretch/>
        </p:blipFill>
        <p:spPr>
          <a:xfrm>
            <a:off x="173964" y="4799509"/>
            <a:ext cx="3048000" cy="265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56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-658024"/>
            <a:ext cx="8229600" cy="102489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36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en-US" sz="4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Cool</a:t>
            </a:r>
            <a:r>
              <a:rPr lang="en-US" sz="4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quiet rock,</a:t>
            </a:r>
          </a:p>
          <a:p>
            <a:pPr algn="ctr"/>
            <a:endParaRPr lang="en-US" sz="4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4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Spangled with speckles and stripes,</a:t>
            </a:r>
          </a:p>
          <a:p>
            <a:pPr algn="ctr"/>
            <a:endParaRPr lang="en-US" sz="4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4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You feel heavy and </a:t>
            </a:r>
            <a:r>
              <a:rPr lang="en-US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smooth </a:t>
            </a:r>
            <a:r>
              <a:rPr lang="en-US" sz="4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 my hand</a:t>
            </a:r>
            <a:r>
              <a:rPr lang="en-US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</a:t>
            </a:r>
            <a:endParaRPr lang="en-US" sz="4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en-US" sz="4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Please tell me </a:t>
            </a:r>
            <a:r>
              <a:rPr lang="en-US" sz="4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your </a:t>
            </a:r>
            <a:r>
              <a:rPr lang="en-US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secret.</a:t>
            </a:r>
            <a:endParaRPr lang="en-US" sz="4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en-US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en-US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Diamond 6"/>
          <p:cNvSpPr/>
          <p:nvPr/>
        </p:nvSpPr>
        <p:spPr>
          <a:xfrm>
            <a:off x="0" y="0"/>
            <a:ext cx="2540000" cy="1971293"/>
          </a:xfrm>
          <a:prstGeom prst="diamond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 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enses Poem</a:t>
            </a:r>
          </a:p>
          <a:p>
            <a:pPr algn="ctr"/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Example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9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418</Words>
  <Application>Microsoft Macintosh PowerPoint</Application>
  <PresentationFormat>On-screen Show (4:3)</PresentationFormat>
  <Paragraphs>109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Rock Writing Fun</vt:lpstr>
      <vt:lpstr>Find a Rock. Tell Someone…</vt:lpstr>
      <vt:lpstr>Sketch and Label Your Rock</vt:lpstr>
      <vt:lpstr>Learn More About Rocks</vt:lpstr>
      <vt:lpstr>       Make a Chart About What You Learn</vt:lpstr>
      <vt:lpstr> Write Sentences Poems, Paragraphs, </vt:lpstr>
      <vt:lpstr>PowerPoint Presentation</vt:lpstr>
      <vt:lpstr>PowerPoint Presentation</vt:lpstr>
      <vt:lpstr>PowerPoint Presentation</vt:lpstr>
      <vt:lpstr>Describe Your Rock-Draw or Paint a Picture of It</vt:lpstr>
      <vt:lpstr>PowerPoint Presentation</vt:lpstr>
      <vt:lpstr>Paint Your Rock</vt:lpstr>
      <vt:lpstr>Finish This Story or Make Up a Story About Your Rock </vt:lpstr>
      <vt:lpstr>Write and Perform a Rock Puppet Play</vt:lpstr>
      <vt:lpstr>Family Check-In </vt:lpstr>
      <vt:lpstr>Don’t Forget Math</vt:lpstr>
      <vt:lpstr>PowerPoint Presentation</vt:lpstr>
    </vt:vector>
  </TitlesOfParts>
  <Company>ventura county office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 Writing</dc:title>
  <dc:creator>judith bowers</dc:creator>
  <cp:lastModifiedBy>judith bowers</cp:lastModifiedBy>
  <cp:revision>14</cp:revision>
  <dcterms:created xsi:type="dcterms:W3CDTF">2020-03-27T19:04:45Z</dcterms:created>
  <dcterms:modified xsi:type="dcterms:W3CDTF">2020-03-27T22:21:03Z</dcterms:modified>
</cp:coreProperties>
</file>